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9" r:id="rId2"/>
    <p:sldId id="257" r:id="rId3"/>
    <p:sldId id="259" r:id="rId4"/>
    <p:sldId id="260" r:id="rId5"/>
    <p:sldId id="286" r:id="rId6"/>
    <p:sldId id="261" r:id="rId7"/>
    <p:sldId id="262" r:id="rId8"/>
    <p:sldId id="263" r:id="rId9"/>
    <p:sldId id="266" r:id="rId10"/>
    <p:sldId id="264" r:id="rId11"/>
    <p:sldId id="265" r:id="rId12"/>
    <p:sldId id="290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82" r:id="rId25"/>
    <p:sldId id="287" r:id="rId26"/>
    <p:sldId id="258" r:id="rId27"/>
    <p:sldId id="277" r:id="rId28"/>
    <p:sldId id="278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5396" autoAdjust="0"/>
  </p:normalViewPr>
  <p:slideViewPr>
    <p:cSldViewPr snapToGrid="0">
      <p:cViewPr varScale="1">
        <p:scale>
          <a:sx n="108" d="100"/>
          <a:sy n="108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 (01272024 updated)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live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split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A4FA6C3-FA32-5576-1AEF-2E442949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06" y="28229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0D8A28BF-F1B9-C361-DE8F-CB5DBA4F3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/>
          <a:stretch/>
        </p:blipFill>
        <p:spPr bwMode="auto">
          <a:xfrm>
            <a:off x="7167717" y="4320898"/>
            <a:ext cx="247739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74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2D92C16-7A6C-921E-6640-E358E621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69" y="478206"/>
            <a:ext cx="5686984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F47BA10-1095-E089-CF05-839A51E3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25" y="478206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AF0FB170-DC59-A321-5DF5-3D9BD44A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>
            <a:extLst>
              <a:ext uri="{FF2B5EF4-FFF2-40B4-BE49-F238E27FC236}">
                <a16:creationId xmlns:a16="http://schemas.microsoft.com/office/drawing/2014/main" id="{B6621D3B-5AD9-B976-D9CE-AB6FB5BC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/>
          <a:stretch/>
        </p:blipFill>
        <p:spPr bwMode="auto">
          <a:xfrm>
            <a:off x="6531911" y="1010076"/>
            <a:ext cx="436880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AA1BF8C-9912-964C-5CCB-A8DD0E28A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4"/>
          <a:stretch/>
        </p:blipFill>
        <p:spPr bwMode="auto">
          <a:xfrm>
            <a:off x="1346278" y="1009989"/>
            <a:ext cx="491500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45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93233E5E-8E93-F55C-7808-743FC071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4303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9D5C049-8938-70AA-8357-0676C84D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772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578021B3-D3D1-56A4-9D57-C59FE834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9" y="446396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5549D42-F10F-8576-AD8D-3029CC90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64" y="40610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5BFAF0BF-CD7B-7781-6C01-0A41BC73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85082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E184418A-B845-CB96-1DCF-932F9950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9976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FF18EF44-6DAE-1252-5C40-01775D53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492371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6CE5630-E13D-F437-8282-3AEF56F1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4089302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AC00FB14-DAA4-DE0C-45AF-BAD67882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0752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EB0A162-FBAF-F6CE-50A5-B27A7D2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3338"/>
            <a:ext cx="4524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72BC6A6-EF4A-03BD-874F-E0876B96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" y="35509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59AF2145-6575-7BBE-F59A-79E0A407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6977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CD021382-8EB2-D9B2-9CCC-9C448D4C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323695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A997E64-F2B0-D8EF-C6DC-41EC972A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3838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809EE82-7BD3-B5A5-C9A1-B4F15E97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4175027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944BB1-D540-1A51-2DEF-A34F43433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465462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6CC7A5C7-CD83-4065-6725-443490AD0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6966759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6DB3AED6-3F51-349B-5A30-0B9240C8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79" y="118671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>
            <a:extLst>
              <a:ext uri="{FF2B5EF4-FFF2-40B4-BE49-F238E27FC236}">
                <a16:creationId xmlns:a16="http://schemas.microsoft.com/office/drawing/2014/main" id="{A7466E1C-F9A2-9E53-CBC1-CA068561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4" y="427053"/>
            <a:ext cx="1181257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CADD1AD3-6D16-9AC0-973B-48B8C8BC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3286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>
            <a:extLst>
              <a:ext uri="{FF2B5EF4-FFF2-40B4-BE49-F238E27FC236}">
                <a16:creationId xmlns:a16="http://schemas.microsoft.com/office/drawing/2014/main" id="{1FDF3B2C-AC0D-332D-CC2C-DCD81E51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21169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F5F5FEC9-AAF3-CED9-0C26-4C589C1A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3585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25516A38-F042-AFF1-90D9-D77D679D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9" y="332575"/>
            <a:ext cx="1182984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BF19BB22-F48F-4092-18D7-B98DC622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2950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79A2A0F-508A-E5D8-C14B-FC96BD33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65557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BBA66B4C-3E13-DC0F-6B6E-F0607ED1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7719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3CD98B47-E3D9-E3A3-0454-03BD2F14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30046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39AF5-38AD-7DD8-EFDF-2A5D48A15BB9}"/>
              </a:ext>
            </a:extLst>
          </p:cNvPr>
          <p:cNvSpPr txBox="1"/>
          <p:nvPr/>
        </p:nvSpPr>
        <p:spPr>
          <a:xfrm>
            <a:off x="5327780" y="320973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455632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63EFB7A-4009-7B27-D6FE-61876E18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6" name="Picture 24">
            <a:extLst>
              <a:ext uri="{FF2B5EF4-FFF2-40B4-BE49-F238E27FC236}">
                <a16:creationId xmlns:a16="http://schemas.microsoft.com/office/drawing/2014/main" id="{A555E443-D0E1-9BD9-8196-E4A1E7A7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9543762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B975C500-015F-714E-A26B-78933D0F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6007239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735142FF-D041-D83A-B927-3663840E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9"/>
          <a:stretch/>
        </p:blipFill>
        <p:spPr bwMode="auto">
          <a:xfrm>
            <a:off x="1104156" y="3656519"/>
            <a:ext cx="490391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3D15456F-DAC1-B8F8-4EF2-29958EB37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9" r="14048" b="29501"/>
          <a:stretch/>
        </p:blipFill>
        <p:spPr bwMode="auto">
          <a:xfrm>
            <a:off x="9502460" y="158779"/>
            <a:ext cx="3568366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58FF015-7AFB-B889-DE33-5B78C16F1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r="14460" b="29501"/>
          <a:stretch/>
        </p:blipFill>
        <p:spPr bwMode="auto">
          <a:xfrm>
            <a:off x="5980730" y="160082"/>
            <a:ext cx="354492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B4D4F023-D4A6-2520-49FB-A0AD851EB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2" b="29501"/>
          <a:stretch/>
        </p:blipFill>
        <p:spPr bwMode="auto">
          <a:xfrm>
            <a:off x="1123095" y="158779"/>
            <a:ext cx="4866038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956723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18B3A-D9D4-C886-C922-51DB34095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1" y="0"/>
            <a:ext cx="989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6C4439B-BBAF-86AA-F677-B1FA6ED2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4521DD0F-597E-1347-001E-77FAA8AB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" y="947790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E16902A7-9A83-5347-D675-DCD206DA6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459745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97579C8-1439-B345-CEFB-5733943BC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862702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DE44C7C0-3508-83FB-2199-9C05048E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684D5A57-27B0-D345-1FBF-A65F1379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BFAAC1-6B05-8C75-92BE-D7EAEED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" y="1034095"/>
            <a:ext cx="12057896" cy="4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94C95F32-4F02-01D1-9E78-DBC9C511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61" y="3316882"/>
            <a:ext cx="3577143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D18A4F-56A8-6A96-7E39-5617DBA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3" y="3932574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57576FC-16C6-662F-975C-931372AD2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4"/>
          <a:stretch/>
        </p:blipFill>
        <p:spPr bwMode="auto">
          <a:xfrm>
            <a:off x="154507" y="55400"/>
            <a:ext cx="7421470" cy="3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45BEC1-369A-8285-4C3D-2B83E84F4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/>
          <a:stretch/>
        </p:blipFill>
        <p:spPr bwMode="auto">
          <a:xfrm>
            <a:off x="4167432" y="3932574"/>
            <a:ext cx="340854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AFE42D7-D964-4C50-85C8-CE746D857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"/>
          <a:stretch/>
        </p:blipFill>
        <p:spPr bwMode="auto">
          <a:xfrm>
            <a:off x="7682983" y="51933"/>
            <a:ext cx="3577143" cy="32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1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17AC107-8C17-0D92-958B-BA9891DD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0"/>
            <a:ext cx="557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43C25A8-D609-CD8F-105F-94AB5E9E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FB58A425-1743-3DB1-55EE-B9755628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F9D0A94-EBA2-9428-2388-B8C3BA6F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70" y="504825"/>
            <a:ext cx="6086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456B4D-69D9-03CA-927D-8A03C751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3" y="710344"/>
            <a:ext cx="11963218" cy="54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23867</TotalTime>
  <Words>165</Words>
  <Application>Microsoft Office PowerPoint</Application>
  <PresentationFormat>Widescreen</PresentationFormat>
  <Paragraphs>79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16</cp:revision>
  <dcterms:created xsi:type="dcterms:W3CDTF">2024-01-11T00:44:14Z</dcterms:created>
  <dcterms:modified xsi:type="dcterms:W3CDTF">2024-01-29T03:12:33Z</dcterms:modified>
</cp:coreProperties>
</file>